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75" r:id="rId2"/>
    <p:sldId id="274" r:id="rId3"/>
    <p:sldId id="276" r:id="rId4"/>
    <p:sldId id="277" r:id="rId5"/>
    <p:sldId id="278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93" r:id="rId15"/>
    <p:sldId id="291" r:id="rId16"/>
    <p:sldId id="292" r:id="rId17"/>
    <p:sldId id="295" r:id="rId18"/>
    <p:sldId id="296" r:id="rId19"/>
    <p:sldId id="297" r:id="rId20"/>
    <p:sldId id="299" r:id="rId21"/>
    <p:sldId id="300" r:id="rId22"/>
    <p:sldId id="301" r:id="rId23"/>
    <p:sldId id="302" r:id="rId24"/>
    <p:sldId id="304" r:id="rId25"/>
    <p:sldId id="312" r:id="rId26"/>
    <p:sldId id="305" r:id="rId27"/>
    <p:sldId id="306" r:id="rId28"/>
    <p:sldId id="307" r:id="rId29"/>
    <p:sldId id="309" r:id="rId30"/>
    <p:sldId id="311" r:id="rId31"/>
    <p:sldId id="313" r:id="rId32"/>
    <p:sldId id="314" r:id="rId3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686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92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71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649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671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552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21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20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701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414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07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CE385-AC8C-4CCE-A06B-FC5283D44AAA}" type="datetimeFigureOut">
              <a:rPr lang="he-IL" smtClean="0"/>
              <a:t>י"א/תשרי/תשפ"א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07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82732" y="1536174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Eric And I Play Thayne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3295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22598" y="1548151"/>
            <a:ext cx="6546803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Hhhaaa…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Shit.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672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1809761"/>
            <a:ext cx="6650085" cy="32316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Well son</a:t>
            </a:r>
            <a:b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of a bitch</a:t>
            </a:r>
            <a:endParaRPr lang="he-IL" sz="10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0620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1255763"/>
            <a:ext cx="6435346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Son of</a:t>
            </a:r>
            <a:b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a dick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412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81609" y="1532762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 bastard</a:t>
            </a:r>
            <a:endParaRPr lang="he-IL" sz="12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248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1040319"/>
            <a:ext cx="6596526" cy="47705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7600" b="1" dirty="0" smtClean="0">
                <a:ln w="254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I have my beans now?</a:t>
            </a:r>
          </a:p>
          <a:p>
            <a:pPr algn="ctr" rtl="0"/>
            <a:r>
              <a:rPr lang="en-US" sz="7600" b="1" dirty="0" smtClean="0">
                <a:ln w="254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answered your question</a:t>
            </a:r>
            <a:endParaRPr lang="he-IL" sz="7600" b="1" dirty="0">
              <a:ln w="25400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261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840265"/>
            <a:ext cx="6596526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But that’s just not right</a:t>
            </a:r>
            <a:endParaRPr lang="he-IL" sz="11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81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1255763"/>
            <a:ext cx="6596526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You’re gonna steal my beans</a:t>
            </a:r>
            <a:endParaRPr lang="he-IL" sz="9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14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97737" y="268791"/>
            <a:ext cx="6596526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Flan</a:t>
            </a:r>
            <a:endParaRPr lang="he-IL" sz="15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568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268791"/>
            <a:ext cx="6596526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Flaan</a:t>
            </a:r>
            <a:endParaRPr lang="he-IL" sz="15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3899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663589" y="486505"/>
            <a:ext cx="6864823" cy="20159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Flaaaaan</a:t>
            </a:r>
            <a:endParaRPr lang="he-IL" sz="12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622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981609" y="1536174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Kelsy And I Play Kirin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7787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26375" y="13115"/>
            <a:ext cx="6739249" cy="68249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Somebody’s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gonna have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to role a</a:t>
            </a:r>
          </a:p>
          <a:p>
            <a:pPr algn="ctr" rtl="0">
              <a:lnSpc>
                <a:spcPts val="10500"/>
              </a:lnSpc>
            </a:pPr>
            <a:r>
              <a:rPr lang="en-US" sz="10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Deception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36391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724848"/>
            <a:ext cx="6730675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Wake up Pretty Lady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16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1255763"/>
            <a:ext cx="67306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Pretty Lady!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3511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1255763"/>
            <a:ext cx="67306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Bubda Hungry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224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3498931" y="1456521"/>
            <a:ext cx="5194138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Damn You Issac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910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40090" y="2504271"/>
            <a:ext cx="6311820" cy="40934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</a:t>
            </a:r>
          </a:p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Hell No</a:t>
            </a:r>
            <a:endParaRPr lang="he-IL" sz="13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366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60682" y="1255763"/>
            <a:ext cx="667063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Issac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Wexler!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12903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12135" y="724848"/>
            <a:ext cx="6767730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Issac</a:t>
            </a: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William</a:t>
            </a: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Wexler!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9108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12135" y="1871316"/>
            <a:ext cx="6767730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1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Undescended</a:t>
            </a:r>
            <a:endParaRPr lang="en-US" sz="81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Testicle</a:t>
            </a:r>
          </a:p>
        </p:txBody>
      </p:sp>
    </p:spTree>
    <p:extLst>
      <p:ext uri="{BB962C8B-B14F-4D97-AF65-F5344CB8AC3E}">
        <p14:creationId xmlns:p14="http://schemas.microsoft.com/office/powerpoint/2010/main" val="7557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3642067" y="424766"/>
            <a:ext cx="4907865" cy="600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Well woopty </a:t>
            </a:r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fuckin </a:t>
            </a:r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doo</a:t>
            </a:r>
            <a:endParaRPr lang="en-US" sz="16600" b="1" dirty="0" smtClean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338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981609" y="1532762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Spencer And I Play Issac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29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23749" y="4120466"/>
            <a:ext cx="6544502" cy="20928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Charles!</a:t>
            </a:r>
          </a:p>
        </p:txBody>
      </p:sp>
    </p:spTree>
    <p:extLst>
      <p:ext uri="{BB962C8B-B14F-4D97-AF65-F5344CB8AC3E}">
        <p14:creationId xmlns:p14="http://schemas.microsoft.com/office/powerpoint/2010/main" val="2681959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9163" y="724848"/>
            <a:ext cx="6613673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Son of a biscuit weaver</a:t>
            </a:r>
            <a:endParaRPr lang="en-US" sz="9600" b="1" dirty="0" smtClean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721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981609" y="1255763"/>
            <a:ext cx="6228782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Cheese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Whiz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767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81609" y="843677"/>
            <a:ext cx="6228782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6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Alex And I Play Chuck “The Midnight” Hondooo</a:t>
            </a:r>
            <a:endParaRPr lang="he-IL" sz="6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568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2148315"/>
            <a:ext cx="6650085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Last But Not Least, Joshua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78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70957" y="1725122"/>
            <a:ext cx="6650085" cy="34009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Hoowee</a:t>
            </a:r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/>
            </a:r>
            <a:b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Damn Girl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03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78327" y="2317592"/>
            <a:ext cx="6435346" cy="22159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 My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4074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9163" y="1394262"/>
            <a:ext cx="6613673" cy="40626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we</a:t>
            </a:r>
            <a:b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end this</a:t>
            </a:r>
          </a:p>
          <a:p>
            <a:pPr algn="ctr" rtl="0"/>
            <a:r>
              <a:rPr lang="en-US" sz="8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conversation</a:t>
            </a:r>
          </a:p>
        </p:txBody>
      </p:sp>
    </p:spTree>
    <p:extLst>
      <p:ext uri="{BB962C8B-B14F-4D97-AF65-F5344CB8AC3E}">
        <p14:creationId xmlns:p14="http://schemas.microsoft.com/office/powerpoint/2010/main" val="26339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731583" y="1351508"/>
            <a:ext cx="6531080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do what’s</a:t>
            </a:r>
            <a:b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familiar and</a:t>
            </a:r>
            <a:b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stab him</a:t>
            </a:r>
          </a:p>
        </p:txBody>
      </p:sp>
    </p:spTree>
    <p:extLst>
      <p:ext uri="{BB962C8B-B14F-4D97-AF65-F5344CB8AC3E}">
        <p14:creationId xmlns:p14="http://schemas.microsoft.com/office/powerpoint/2010/main" val="329207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130</Words>
  <Application>Microsoft Office PowerPoint</Application>
  <PresentationFormat>Widescreen</PresentationFormat>
  <Paragraphs>45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Gisha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109</cp:revision>
  <dcterms:created xsi:type="dcterms:W3CDTF">2020-09-20T16:40:27Z</dcterms:created>
  <dcterms:modified xsi:type="dcterms:W3CDTF">2020-09-28T22:34:38Z</dcterms:modified>
</cp:coreProperties>
</file>